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5"/>
  </p:notesMasterIdLst>
  <p:sldIdLst>
    <p:sldId id="294" r:id="rId2"/>
    <p:sldId id="292" r:id="rId3"/>
    <p:sldId id="293" r:id="rId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/>
    <p:restoredTop sz="65410"/>
  </p:normalViewPr>
  <p:slideViewPr>
    <p:cSldViewPr snapToGrid="0" snapToObjects="1">
      <p:cViewPr varScale="1">
        <p:scale>
          <a:sx n="57" d="100"/>
          <a:sy n="57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D88D6-4B6F-D441-AC7F-8A77215C5E19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A6DAC-FEA5-3842-B5BD-C4E675BB0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6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A6DAC-FEA5-3842-B5BD-C4E675BB0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7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4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9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0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E0BF2-CE23-4A44-8D08-BE4FD847719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8953-1BE3-AF43-A748-FDB386BBB9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0" y="6302777"/>
            <a:ext cx="1890620" cy="4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inclusive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dirty="0" smtClean="0"/>
              <a:t>Session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2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9640"/>
            <a:ext cx="8461829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Tools for </a:t>
            </a:r>
            <a:r>
              <a:rPr lang="en-US" sz="3600" b="1" smtClean="0">
                <a:solidFill>
                  <a:srgbClr val="0070C0"/>
                </a:solidFill>
              </a:rPr>
              <a:t>planning inclusive lessons</a:t>
            </a:r>
            <a:endParaRPr lang="en-US" sz="3600" b="1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4021" b="1"/>
          <a:stretch/>
        </p:blipFill>
        <p:spPr>
          <a:xfrm>
            <a:off x="875393" y="1806804"/>
            <a:ext cx="4212064" cy="3636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2715">
            <a:off x="4973180" y="1836520"/>
            <a:ext cx="3474779" cy="3984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471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3082" y="-1176704"/>
            <a:ext cx="6243827" cy="88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4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11</Words>
  <Application>Microsoft Macintosh PowerPoint</Application>
  <PresentationFormat>On-screen Show (4:3)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Arial</vt:lpstr>
      <vt:lpstr>Office Theme</vt:lpstr>
      <vt:lpstr>Developing inclusive programs</vt:lpstr>
      <vt:lpstr>Tools for planning inclusive lessons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Atkin</dc:creator>
  <cp:lastModifiedBy>Janice Atkin</cp:lastModifiedBy>
  <cp:revision>32</cp:revision>
  <cp:lastPrinted>2017-09-16T00:42:11Z</cp:lastPrinted>
  <dcterms:created xsi:type="dcterms:W3CDTF">2017-09-14T10:30:47Z</dcterms:created>
  <dcterms:modified xsi:type="dcterms:W3CDTF">2017-09-25T08:25:02Z</dcterms:modified>
</cp:coreProperties>
</file>